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Wednesday, July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9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Wednesday, July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7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7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6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4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2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Wednesday, July 21,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Wednesday, July 21,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331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56AE383-06A1-42D3-B1AF-CE22194F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70B90B-BED1-4715-9BFE-9622C47A2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394AC-661B-4AAB-820F-8506938FD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728663"/>
            <a:ext cx="5015638" cy="279573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7BCD9-DB07-4519-AAE1-90917CD21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8"/>
            <a:ext cx="5015638" cy="229893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 descr="Silver diamond-studded crown on a black pillow">
            <a:extLst>
              <a:ext uri="{FF2B5EF4-FFF2-40B4-BE49-F238E27FC236}">
                <a16:creationId xmlns:a16="http://schemas.microsoft.com/office/drawing/2014/main" id="{54D88758-5667-47B8-BE84-2935FC4FE1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076" r="12299"/>
          <a:stretch/>
        </p:blipFill>
        <p:spPr>
          <a:xfrm>
            <a:off x="6288276" y="10"/>
            <a:ext cx="5903725" cy="6857990"/>
          </a:xfrm>
          <a:custGeom>
            <a:avLst/>
            <a:gdLst/>
            <a:ahLst/>
            <a:cxnLst/>
            <a:rect l="l" t="t" r="r" b="b"/>
            <a:pathLst>
              <a:path w="5903725" h="6858000">
                <a:moveTo>
                  <a:pt x="17547" y="0"/>
                </a:moveTo>
                <a:lnTo>
                  <a:pt x="5903725" y="0"/>
                </a:lnTo>
                <a:lnTo>
                  <a:pt x="5903725" y="6858000"/>
                </a:lnTo>
                <a:lnTo>
                  <a:pt x="57217" y="6858000"/>
                </a:lnTo>
                <a:lnTo>
                  <a:pt x="57185" y="6699667"/>
                </a:lnTo>
                <a:cubicBezTo>
                  <a:pt x="57923" y="6526851"/>
                  <a:pt x="61039" y="6384211"/>
                  <a:pt x="67005" y="6279216"/>
                </a:cubicBezTo>
                <a:cubicBezTo>
                  <a:pt x="108514" y="5194623"/>
                  <a:pt x="-44577" y="788432"/>
                  <a:pt x="13203" y="4200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4184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7EFF05-A8DA-4B3E-9C21-7A04283D4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4CA1620-2C02-4B4E-97C8-06FCE85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57DE79-27F8-4881-BE3B-5321D1801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B733608-1322-485D-B942-B827E6997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3527" y="954724"/>
            <a:ext cx="10904945" cy="3364228"/>
            <a:chOff x="643527" y="954724"/>
            <a:chExt cx="10904945" cy="3364228"/>
          </a:xfrm>
        </p:grpSpPr>
        <p:sp>
          <p:nvSpPr>
            <p:cNvPr id="17" name="Freeform 78">
              <a:extLst>
                <a:ext uri="{FF2B5EF4-FFF2-40B4-BE49-F238E27FC236}">
                  <a16:creationId xmlns:a16="http://schemas.microsoft.com/office/drawing/2014/main" id="{7975F1CD-7143-447F-AC1A-8D3EA46ECA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083914" y="3331230"/>
              <a:ext cx="879143" cy="903430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8" name="Freeform 79">
              <a:extLst>
                <a:ext uri="{FF2B5EF4-FFF2-40B4-BE49-F238E27FC236}">
                  <a16:creationId xmlns:a16="http://schemas.microsoft.com/office/drawing/2014/main" id="{501A6B8C-11DF-404A-89DD-354DA4C19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869193" y="1989904"/>
              <a:ext cx="743890" cy="1195221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9" name="Freeform 85">
              <a:extLst>
                <a:ext uri="{FF2B5EF4-FFF2-40B4-BE49-F238E27FC236}">
                  <a16:creationId xmlns:a16="http://schemas.microsoft.com/office/drawing/2014/main" id="{14D1F65C-CD34-4E1F-8743-D3879A871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800114">
              <a:off x="1316205" y="967005"/>
              <a:ext cx="541011" cy="981989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0" name="Freeform 80">
              <a:extLst>
                <a:ext uri="{FF2B5EF4-FFF2-40B4-BE49-F238E27FC236}">
                  <a16:creationId xmlns:a16="http://schemas.microsoft.com/office/drawing/2014/main" id="{E5C58F66-1B6C-4935-9BB4-583D612CD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562739" y="2385730"/>
              <a:ext cx="985733" cy="504616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1" name="Freeform 84">
              <a:extLst>
                <a:ext uri="{FF2B5EF4-FFF2-40B4-BE49-F238E27FC236}">
                  <a16:creationId xmlns:a16="http://schemas.microsoft.com/office/drawing/2014/main" id="{F41F116D-556B-4BC2-9DCD-46DA7CCC0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874527">
              <a:off x="10288245" y="954724"/>
              <a:ext cx="852074" cy="892781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2" name="Freeform 87">
              <a:extLst>
                <a:ext uri="{FF2B5EF4-FFF2-40B4-BE49-F238E27FC236}">
                  <a16:creationId xmlns:a16="http://schemas.microsoft.com/office/drawing/2014/main" id="{DE46F0F4-2435-4BDC-A92C-EB1360880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20630858">
              <a:off x="10224385" y="3437261"/>
              <a:ext cx="824227" cy="881691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E5E434-145F-4FA5-B415-66FAC6382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014" y="1334791"/>
            <a:ext cx="6911974" cy="2803071"/>
          </a:xfrm>
        </p:spPr>
        <p:txBody>
          <a:bodyPr vert="horz" wrap="square" lIns="0" tIns="0" rIns="0" bIns="0" rtlCol="0" anchor="ctr" anchorCtr="0">
            <a:normAutofit/>
          </a:bodyPr>
          <a:lstStyle/>
          <a:p>
            <a:pPr algn="ctr"/>
            <a:endParaRPr lang="en-US" sz="5600" spc="-100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085AB271-571D-4C19-9FCC-C760834A8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3226" y="359229"/>
            <a:ext cx="805544" cy="12191999"/>
          </a:xfrm>
          <a:custGeom>
            <a:avLst/>
            <a:gdLst>
              <a:gd name="connsiteX0" fmla="*/ 0 w 1214924"/>
              <a:gd name="connsiteY0" fmla="*/ 12191999 h 12191999"/>
              <a:gd name="connsiteX1" fmla="*/ 32 w 1214924"/>
              <a:gd name="connsiteY1" fmla="*/ 12166053 h 12191999"/>
              <a:gd name="connsiteX2" fmla="*/ 59979 w 1214924"/>
              <a:gd name="connsiteY2" fmla="*/ 9224089 h 12191999"/>
              <a:gd name="connsiteX3" fmla="*/ 120877 w 1214924"/>
              <a:gd name="connsiteY3" fmla="*/ 8004225 h 12191999"/>
              <a:gd name="connsiteX4" fmla="*/ 59979 w 1214924"/>
              <a:gd name="connsiteY4" fmla="*/ 7211315 h 12191999"/>
              <a:gd name="connsiteX5" fmla="*/ 59979 w 1214924"/>
              <a:gd name="connsiteY5" fmla="*/ 6601383 h 12191999"/>
              <a:gd name="connsiteX6" fmla="*/ 59979 w 1214924"/>
              <a:gd name="connsiteY6" fmla="*/ 5015562 h 12191999"/>
              <a:gd name="connsiteX7" fmla="*/ 120877 w 1214924"/>
              <a:gd name="connsiteY7" fmla="*/ 3185768 h 12191999"/>
              <a:gd name="connsiteX8" fmla="*/ 74847 w 1214924"/>
              <a:gd name="connsiteY8" fmla="*/ 4714 h 12191999"/>
              <a:gd name="connsiteX9" fmla="*/ 74778 w 1214924"/>
              <a:gd name="connsiteY9" fmla="*/ 0 h 12191999"/>
              <a:gd name="connsiteX10" fmla="*/ 1214924 w 1214924"/>
              <a:gd name="connsiteY10" fmla="*/ 0 h 12191999"/>
              <a:gd name="connsiteX11" fmla="*/ 1214924 w 1214924"/>
              <a:gd name="connsiteY11" fmla="*/ 12191999 h 12191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4924" h="12191999">
                <a:moveTo>
                  <a:pt x="0" y="12191999"/>
                </a:moveTo>
                <a:lnTo>
                  <a:pt x="32" y="12166053"/>
                </a:lnTo>
                <a:cubicBezTo>
                  <a:pt x="2886" y="11339787"/>
                  <a:pt x="14305" y="10367710"/>
                  <a:pt x="59979" y="9224089"/>
                </a:cubicBezTo>
                <a:cubicBezTo>
                  <a:pt x="120877" y="8004225"/>
                  <a:pt x="120877" y="8004225"/>
                  <a:pt x="120877" y="8004225"/>
                </a:cubicBezTo>
                <a:cubicBezTo>
                  <a:pt x="120877" y="7760253"/>
                  <a:pt x="59979" y="7516280"/>
                  <a:pt x="59979" y="7211315"/>
                </a:cubicBezTo>
                <a:cubicBezTo>
                  <a:pt x="59979" y="6906349"/>
                  <a:pt x="59979" y="6662377"/>
                  <a:pt x="59979" y="6601383"/>
                </a:cubicBezTo>
                <a:cubicBezTo>
                  <a:pt x="59979" y="5015562"/>
                  <a:pt x="59979" y="5015562"/>
                  <a:pt x="59979" y="5015562"/>
                </a:cubicBezTo>
                <a:cubicBezTo>
                  <a:pt x="120877" y="3185768"/>
                  <a:pt x="120877" y="3185768"/>
                  <a:pt x="120877" y="3185768"/>
                </a:cubicBezTo>
                <a:cubicBezTo>
                  <a:pt x="98040" y="1607571"/>
                  <a:pt x="83767" y="621197"/>
                  <a:pt x="74847" y="4714"/>
                </a:cubicBezTo>
                <a:lnTo>
                  <a:pt x="74778" y="0"/>
                </a:lnTo>
                <a:lnTo>
                  <a:pt x="1214924" y="0"/>
                </a:lnTo>
                <a:lnTo>
                  <a:pt x="1214924" y="12191999"/>
                </a:ln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8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7EFF05-A8DA-4B3E-9C21-7A04283D4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690F001-2D75-4EFE-805F-3E6954B75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6F7DA8-FD92-4ACF-9932-BF007E32A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4F76F7D6-E5D2-44FA-B1FA-A1A61DF18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0554709" cy="6858000"/>
          </a:xfrm>
          <a:custGeom>
            <a:avLst/>
            <a:gdLst>
              <a:gd name="connsiteX0" fmla="*/ 678080 w 10554709"/>
              <a:gd name="connsiteY0" fmla="*/ 0 h 6858000"/>
              <a:gd name="connsiteX1" fmla="*/ 8939948 w 10554709"/>
              <a:gd name="connsiteY1" fmla="*/ 0 h 6858000"/>
              <a:gd name="connsiteX2" fmla="*/ 9088366 w 10554709"/>
              <a:gd name="connsiteY2" fmla="*/ 139640 h 6858000"/>
              <a:gd name="connsiteX3" fmla="*/ 10554709 w 10554709"/>
              <a:gd name="connsiteY3" fmla="*/ 3680162 h 6858000"/>
              <a:gd name="connsiteX4" fmla="*/ 9852869 w 10554709"/>
              <a:gd name="connsiteY4" fmla="*/ 6618597 h 6858000"/>
              <a:gd name="connsiteX5" fmla="*/ 9732509 w 10554709"/>
              <a:gd name="connsiteY5" fmla="*/ 6858000 h 6858000"/>
              <a:gd name="connsiteX6" fmla="*/ 0 w 10554709"/>
              <a:gd name="connsiteY6" fmla="*/ 6858000 h 6858000"/>
              <a:gd name="connsiteX7" fmla="*/ 0 w 10554709"/>
              <a:gd name="connsiteY7" fmla="*/ 893015 h 6858000"/>
              <a:gd name="connsiteX8" fmla="*/ 32877 w 10554709"/>
              <a:gd name="connsiteY8" fmla="*/ 837948 h 6858000"/>
              <a:gd name="connsiteX9" fmla="*/ 408715 w 10554709"/>
              <a:gd name="connsiteY9" fmla="*/ 30770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54709" h="6858000">
                <a:moveTo>
                  <a:pt x="678080" y="0"/>
                </a:moveTo>
                <a:lnTo>
                  <a:pt x="8939948" y="0"/>
                </a:lnTo>
                <a:lnTo>
                  <a:pt x="9088366" y="139640"/>
                </a:lnTo>
                <a:cubicBezTo>
                  <a:pt x="10103527" y="1150771"/>
                  <a:pt x="10554709" y="2302771"/>
                  <a:pt x="10554709" y="3680162"/>
                </a:cubicBezTo>
                <a:cubicBezTo>
                  <a:pt x="10554709" y="4782075"/>
                  <a:pt x="10354183" y="5717032"/>
                  <a:pt x="9852869" y="6618597"/>
                </a:cubicBezTo>
                <a:lnTo>
                  <a:pt x="9732509" y="6858000"/>
                </a:lnTo>
                <a:lnTo>
                  <a:pt x="0" y="6858000"/>
                </a:lnTo>
                <a:lnTo>
                  <a:pt x="0" y="893015"/>
                </a:lnTo>
                <a:lnTo>
                  <a:pt x="32877" y="837948"/>
                </a:lnTo>
                <a:cubicBezTo>
                  <a:pt x="149932" y="650048"/>
                  <a:pt x="274183" y="474695"/>
                  <a:pt x="408715" y="307706"/>
                </a:cubicBez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10371E-39B6-4017-B4F9-50F4BB85A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6911974" cy="2803071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algn="ctr"/>
            <a:endParaRPr lang="en-US" sz="5600" spc="-100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671E2FB4-7344-4400-973C-C4E1D46C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4500000">
            <a:off x="9006897" y="392628"/>
            <a:ext cx="3095625" cy="2897543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8685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DarkSeedLeftStep">
      <a:dk1>
        <a:srgbClr val="000000"/>
      </a:dk1>
      <a:lt1>
        <a:srgbClr val="FFFFFF"/>
      </a:lt1>
      <a:dk2>
        <a:srgbClr val="222C3D"/>
      </a:dk2>
      <a:lt2>
        <a:srgbClr val="E3E8E2"/>
      </a:lt2>
      <a:accent1>
        <a:srgbClr val="B74DC3"/>
      </a:accent1>
      <a:accent2>
        <a:srgbClr val="743BB1"/>
      </a:accent2>
      <a:accent3>
        <a:srgbClr val="544DC3"/>
      </a:accent3>
      <a:accent4>
        <a:srgbClr val="3B65B1"/>
      </a:accent4>
      <a:accent5>
        <a:srgbClr val="4DA8C3"/>
      </a:accent5>
      <a:accent6>
        <a:srgbClr val="3BB19B"/>
      </a:accent6>
      <a:hlink>
        <a:srgbClr val="3E89BA"/>
      </a:hlink>
      <a:folHlink>
        <a:srgbClr val="7F7F7F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</vt:lpstr>
      <vt:lpstr>Sagona Book</vt:lpstr>
      <vt:lpstr>The Hand Extrablack</vt:lpstr>
      <vt:lpstr>BlobVTI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QUEEN YIZZIYAH</dc:creator>
  <cp:lastModifiedBy>QUEEN YIZZIYAH</cp:lastModifiedBy>
  <cp:revision>1</cp:revision>
  <dcterms:created xsi:type="dcterms:W3CDTF">2021-07-21T23:41:18Z</dcterms:created>
  <dcterms:modified xsi:type="dcterms:W3CDTF">2021-07-21T23:46:38Z</dcterms:modified>
</cp:coreProperties>
</file>